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5" r:id="rId10"/>
    <p:sldId id="266" r:id="rId11"/>
    <p:sldId id="264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6" r:id="rId2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84" y="1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580043-33F1-460C-9EC4-677FA3BF2C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5FABA9-E1F4-4970-A05B-D9BFFD2E0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8C5B32E-0A44-4096-8905-81EEBFBE3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B038542-A258-4FFB-B49F-F27CDA14E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A4DE16E-0122-4BB4-B4EA-0A350496F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6494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0AA55D-D380-4CDF-A6CF-FC4ED2394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4A86258-1CCA-498F-B115-13777DF77E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44DED45-53C8-4E5D-B3AD-72B0FF703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A39522D-D583-40C6-BEF7-B1E2BA5BF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B0E61E0-119E-4E39-A3E6-FA1D62784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2557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3112419-13EB-48F2-8E61-DB5E9C5905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4B70A73-901B-4EDC-A5FA-A4E7930AEB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FDF313-36C6-4A9B-AE5A-2DC85BDA3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78CCBF9-82A7-487C-AE8E-DE95541E0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FC03C2-83E8-4E67-9EE1-4B1DA1969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9302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50C53E9-3ABE-4912-9077-CC9EBC73D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F5B6331-06BB-4DC1-829D-98EAFC55D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FEBE17A-367C-4DA5-A8A8-49F27A8B9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EC078CA-C1DC-407A-9EAC-CA9907430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23F3D8-0326-4989-BF37-395AE47AD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7859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CDB22C-D5F4-4167-A516-A784BAFD4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E88DEDA-306A-428D-8F8B-4973594F7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8D47BBE-79D1-4A9B-B596-40D5EC6F9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6C9A10E-9E35-4F5E-9E00-615697DE0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88E7AD-80E5-4305-8F04-40ACB5FF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8531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353251-3363-407E-BA99-5D7CD8A5C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A67896A-4BA9-469E-AC1D-741D0F9F2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586692-DFFE-4E4D-B519-495ECA2B6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5246940-F8FD-47F0-AEF6-77E17CB8C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9E9C2E1-8CA1-4767-9713-377639C79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B111754-2F8D-462B-BFBC-709A963C3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3064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6E87C6-2ED2-4D70-8725-C2FEBE4C9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2FB4899-52B1-420A-B209-EA9670AB3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33B5A0C-7003-419B-B324-AC990B7C0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9AEBC58-FA8D-4670-A983-2A6E98F1E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816013A-CAB6-4045-98FA-66823C6ED4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CE18A43-DB84-4190-8548-5BAC30B66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372F0ED-E176-429D-B5CB-D15DC079C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57EEF2E-8022-439A-B30A-F0B9DF84D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2582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12C743-8E5B-4C58-A5A4-E7AC85960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10449804-B1F7-4873-AA02-387618E3A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6D29687-4DFD-44C1-A472-D6477F824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FFE8C82-B758-4027-8AF5-384C96395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8504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B322390-F700-4CD9-B8CD-858704C44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FD5364B-8678-46D7-855B-29F0ACB2B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177FAED-5B34-47A6-A827-C5531C63C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2950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A4A0A4-EEB8-4EC5-B1AD-57CC6DA31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D70F3C-D3AB-4374-9B75-46E75A8A9E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38593C0-8164-40FB-932B-F61DA5D8D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390384A-66C1-4D89-8E9D-8842B7FBB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B4DA220-894E-4029-9E96-7BEE31F8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1A8CB1C-14B0-43E9-8198-34E1771C0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3341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9489F7-FD04-4E70-B167-A97488769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625D2F70-932A-4F34-9140-290B3F641B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45D95AF-9684-44AB-9CD6-2028FF8799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59225D9-6CB1-4313-B8A6-171108046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349F95F-9242-4D17-B23A-B04DBB6FF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2D7A71D-D637-40CE-A5FF-E8616663C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4790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8FB4A15-99FD-4DD2-BD29-9EEEF2DCA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04FBE69-67E0-403A-AB6A-1E09DEC44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774ACA1-7D2A-4847-B87F-4CB607EA27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E7EA1-1D3B-42DE-89BC-3B339D387251}" type="datetimeFigureOut">
              <a:rPr kumimoji="1" lang="ja-JP" altLang="en-US" smtClean="0"/>
              <a:t>2019/11/30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BDE0738-516D-46BB-9367-3D85CC1ECA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1B22CB2-2FAE-46C0-ACC0-26DD21FB14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09B58-D59E-46FE-BF3A-9F22963222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279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21B811-E3CA-4F69-A413-FCEFE863B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AD0570E-B9D9-40BE-B841-481501FBF4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3954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回路 が含まれている画像&#10;&#10;自動的に生成された説明">
            <a:extLst>
              <a:ext uri="{FF2B5EF4-FFF2-40B4-BE49-F238E27FC236}">
                <a16:creationId xmlns:a16="http://schemas.microsoft.com/office/drawing/2014/main" id="{FC94861D-0A42-43D6-87B9-1D5A799E4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129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電子機器, 屋内, テーブル, 回路 が含まれている画像&#10;&#10;自動的に生成された説明">
            <a:extLst>
              <a:ext uri="{FF2B5EF4-FFF2-40B4-BE49-F238E27FC236}">
                <a16:creationId xmlns:a16="http://schemas.microsoft.com/office/drawing/2014/main" id="{9FF75D41-E7FA-426C-A913-8BBC8ACFA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4" name="矢印: 下 3">
            <a:extLst>
              <a:ext uri="{FF2B5EF4-FFF2-40B4-BE49-F238E27FC236}">
                <a16:creationId xmlns:a16="http://schemas.microsoft.com/office/drawing/2014/main" id="{2E072DE6-68AC-4A84-AF76-6926D386980A}"/>
              </a:ext>
            </a:extLst>
          </p:cNvPr>
          <p:cNvSpPr/>
          <p:nvPr/>
        </p:nvSpPr>
        <p:spPr>
          <a:xfrm>
            <a:off x="5812971" y="1378749"/>
            <a:ext cx="566057" cy="63137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矢印: 下 4">
            <a:extLst>
              <a:ext uri="{FF2B5EF4-FFF2-40B4-BE49-F238E27FC236}">
                <a16:creationId xmlns:a16="http://schemas.microsoft.com/office/drawing/2014/main" id="{AF3699E5-4F4E-49E5-B919-2A273338B2D4}"/>
              </a:ext>
            </a:extLst>
          </p:cNvPr>
          <p:cNvSpPr/>
          <p:nvPr/>
        </p:nvSpPr>
        <p:spPr>
          <a:xfrm>
            <a:off x="7043056" y="3228974"/>
            <a:ext cx="566057" cy="63137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6714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F5E95D3-E183-4A54-A03A-83F525291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5" name="矢印: 上 4">
            <a:extLst>
              <a:ext uri="{FF2B5EF4-FFF2-40B4-BE49-F238E27FC236}">
                <a16:creationId xmlns:a16="http://schemas.microsoft.com/office/drawing/2014/main" id="{A1B4F1A7-1D77-4A0D-8363-B05DD690296B}"/>
              </a:ext>
            </a:extLst>
          </p:cNvPr>
          <p:cNvSpPr/>
          <p:nvPr/>
        </p:nvSpPr>
        <p:spPr>
          <a:xfrm>
            <a:off x="6564086" y="1959429"/>
            <a:ext cx="435428" cy="544285"/>
          </a:xfrm>
          <a:prstGeom prst="up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6501B99-952A-430D-BD67-46BFC461BF47}"/>
              </a:ext>
            </a:extLst>
          </p:cNvPr>
          <p:cNvSpPr txBox="1"/>
          <p:nvPr/>
        </p:nvSpPr>
        <p:spPr>
          <a:xfrm>
            <a:off x="5522186" y="1334870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 dirty="0">
                <a:solidFill>
                  <a:srgbClr val="0070C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手の甲（平）</a:t>
            </a:r>
          </a:p>
        </p:txBody>
      </p:sp>
    </p:spTree>
    <p:extLst>
      <p:ext uri="{BB962C8B-B14F-4D97-AF65-F5344CB8AC3E}">
        <p14:creationId xmlns:p14="http://schemas.microsoft.com/office/powerpoint/2010/main" val="485716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テーブル, ホワイト, 赤, 水 が含まれている画像&#10;&#10;自動的に生成された説明">
            <a:extLst>
              <a:ext uri="{FF2B5EF4-FFF2-40B4-BE49-F238E27FC236}">
                <a16:creationId xmlns:a16="http://schemas.microsoft.com/office/drawing/2014/main" id="{74615E5D-9E90-4FDE-B969-223B0377E3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906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C0D3E093-2C45-486B-B38B-81BC37982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541" y="0"/>
            <a:ext cx="316718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図 6" descr="抽象, スクリーンショット が含まれている画像&#10;&#10;自動的に生成された説明">
            <a:extLst>
              <a:ext uri="{FF2B5EF4-FFF2-40B4-BE49-F238E27FC236}">
                <a16:creationId xmlns:a16="http://schemas.microsoft.com/office/drawing/2014/main" id="{02336F2F-1C11-45C7-8016-A24D01A5E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619" y="0"/>
            <a:ext cx="316718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09535AD-A6DC-41EC-87A2-EF778241F3F1}"/>
              </a:ext>
            </a:extLst>
          </p:cNvPr>
          <p:cNvSpPr/>
          <p:nvPr/>
        </p:nvSpPr>
        <p:spPr>
          <a:xfrm>
            <a:off x="6063343" y="903514"/>
            <a:ext cx="2982686" cy="292825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9A55A3FC-9BA7-4550-B2BD-51A890D051D1}"/>
              </a:ext>
            </a:extLst>
          </p:cNvPr>
          <p:cNvCxnSpPr/>
          <p:nvPr/>
        </p:nvCxnSpPr>
        <p:spPr>
          <a:xfrm>
            <a:off x="2852056" y="674914"/>
            <a:ext cx="57694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073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CD0A225F-0DEB-4D04-857E-9777FAEAEC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375" y="0"/>
            <a:ext cx="3857625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図 4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11018B50-BB98-45F7-A554-5E642580C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187" y="0"/>
            <a:ext cx="3857625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FE9DA43-987B-40ED-8E8B-ACD868C62E80}"/>
              </a:ext>
            </a:extLst>
          </p:cNvPr>
          <p:cNvSpPr/>
          <p:nvPr/>
        </p:nvSpPr>
        <p:spPr>
          <a:xfrm>
            <a:off x="6553198" y="957943"/>
            <a:ext cx="3681412" cy="392974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3A16560D-2735-4ADB-9E73-1D778237E59C}"/>
              </a:ext>
            </a:extLst>
          </p:cNvPr>
          <p:cNvCxnSpPr/>
          <p:nvPr/>
        </p:nvCxnSpPr>
        <p:spPr>
          <a:xfrm>
            <a:off x="2960910" y="674914"/>
            <a:ext cx="576943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731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電子機器, 回路 が含まれている画像&#10;&#10;自動的に生成された説明">
            <a:extLst>
              <a:ext uri="{FF2B5EF4-FFF2-40B4-BE49-F238E27FC236}">
                <a16:creationId xmlns:a16="http://schemas.microsoft.com/office/drawing/2014/main" id="{332976B2-DA55-4410-9291-3F7AC62CC3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4" name="矢印: 下 3">
            <a:extLst>
              <a:ext uri="{FF2B5EF4-FFF2-40B4-BE49-F238E27FC236}">
                <a16:creationId xmlns:a16="http://schemas.microsoft.com/office/drawing/2014/main" id="{AACE8EE9-D7DC-4389-807C-17343435A73B}"/>
              </a:ext>
            </a:extLst>
          </p:cNvPr>
          <p:cNvSpPr/>
          <p:nvPr/>
        </p:nvSpPr>
        <p:spPr>
          <a:xfrm rot="501521">
            <a:off x="6814457" y="3788229"/>
            <a:ext cx="239486" cy="2830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45865E12-F8DC-48D3-A9D5-2A9B3B17D529}"/>
              </a:ext>
            </a:extLst>
          </p:cNvPr>
          <p:cNvSpPr/>
          <p:nvPr/>
        </p:nvSpPr>
        <p:spPr>
          <a:xfrm>
            <a:off x="5867400" y="3309257"/>
            <a:ext cx="359229" cy="381000"/>
          </a:xfrm>
          <a:prstGeom prst="ellipse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5477CE9C-BAC9-40CD-B1AC-44A8162E5FC4}"/>
              </a:ext>
            </a:extLst>
          </p:cNvPr>
          <p:cNvSpPr/>
          <p:nvPr/>
        </p:nvSpPr>
        <p:spPr>
          <a:xfrm>
            <a:off x="5050973" y="3205842"/>
            <a:ext cx="359229" cy="381000"/>
          </a:xfrm>
          <a:prstGeom prst="ellipse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吹き出し: 折線 (強調線付き) 7">
            <a:extLst>
              <a:ext uri="{FF2B5EF4-FFF2-40B4-BE49-F238E27FC236}">
                <a16:creationId xmlns:a16="http://schemas.microsoft.com/office/drawing/2014/main" id="{06D574D4-DE57-4F44-AB80-5A0524C5352C}"/>
              </a:ext>
            </a:extLst>
          </p:cNvPr>
          <p:cNvSpPr/>
          <p:nvPr/>
        </p:nvSpPr>
        <p:spPr>
          <a:xfrm>
            <a:off x="7100456" y="2207269"/>
            <a:ext cx="1992086" cy="370114"/>
          </a:xfrm>
          <a:prstGeom prst="accentCallout2">
            <a:avLst>
              <a:gd name="adj1" fmla="val 44044"/>
              <a:gd name="adj2" fmla="val 1625"/>
              <a:gd name="adj3" fmla="val 49208"/>
              <a:gd name="adj4" fmla="val -12546"/>
              <a:gd name="adj5" fmla="val 300736"/>
              <a:gd name="adj6" fmla="val -48600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>
                <a:solidFill>
                  <a:srgbClr val="0070C0"/>
                </a:solidFill>
              </a:rPr>
              <a:t>②電源</a:t>
            </a:r>
            <a:r>
              <a:rPr lang="en-US" altLang="ja-JP" b="1" dirty="0">
                <a:solidFill>
                  <a:srgbClr val="0070C0"/>
                </a:solidFill>
              </a:rPr>
              <a:t>ON(</a:t>
            </a:r>
            <a:r>
              <a:rPr lang="ja-JP" altLang="en-US" b="1" dirty="0">
                <a:solidFill>
                  <a:srgbClr val="0070C0"/>
                </a:solidFill>
              </a:rPr>
              <a:t>緑</a:t>
            </a:r>
            <a:r>
              <a:rPr lang="en-US" altLang="ja-JP" b="1" dirty="0">
                <a:solidFill>
                  <a:srgbClr val="0070C0"/>
                </a:solidFill>
              </a:rPr>
              <a:t>)</a:t>
            </a:r>
            <a:endParaRPr lang="ja-JP" altLang="en-US" b="1" dirty="0">
              <a:solidFill>
                <a:srgbClr val="0070C0"/>
              </a:solidFill>
            </a:endParaRPr>
          </a:p>
        </p:txBody>
      </p:sp>
      <p:sp>
        <p:nvSpPr>
          <p:cNvPr id="9" name="吹き出し: 折線 (強調線付き) 8">
            <a:extLst>
              <a:ext uri="{FF2B5EF4-FFF2-40B4-BE49-F238E27FC236}">
                <a16:creationId xmlns:a16="http://schemas.microsoft.com/office/drawing/2014/main" id="{5F656379-BD6E-423F-B6B0-8423A912200B}"/>
              </a:ext>
            </a:extLst>
          </p:cNvPr>
          <p:cNvSpPr/>
          <p:nvPr/>
        </p:nvSpPr>
        <p:spPr>
          <a:xfrm>
            <a:off x="6226629" y="1335029"/>
            <a:ext cx="2471057" cy="370114"/>
          </a:xfrm>
          <a:prstGeom prst="accentCallout2">
            <a:avLst>
              <a:gd name="adj1" fmla="val 44044"/>
              <a:gd name="adj2" fmla="val 1625"/>
              <a:gd name="adj3" fmla="val 46267"/>
              <a:gd name="adj4" fmla="val -8073"/>
              <a:gd name="adj5" fmla="val 500735"/>
              <a:gd name="adj6" fmla="val -38583"/>
            </a:avLst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 dirty="0">
                <a:solidFill>
                  <a:srgbClr val="0070C0"/>
                </a:solidFill>
              </a:rPr>
              <a:t>③ペアリング待ち</a:t>
            </a:r>
            <a:r>
              <a:rPr lang="en-US" altLang="ja-JP" b="1" dirty="0">
                <a:solidFill>
                  <a:srgbClr val="0070C0"/>
                </a:solidFill>
              </a:rPr>
              <a:t>(</a:t>
            </a:r>
            <a:r>
              <a:rPr lang="ja-JP" altLang="en-US" b="1" dirty="0">
                <a:solidFill>
                  <a:srgbClr val="0070C0"/>
                </a:solidFill>
              </a:rPr>
              <a:t>橙</a:t>
            </a:r>
            <a:r>
              <a:rPr lang="en-US" altLang="ja-JP" b="1" dirty="0">
                <a:solidFill>
                  <a:srgbClr val="0070C0"/>
                </a:solidFill>
              </a:rPr>
              <a:t>)</a:t>
            </a:r>
            <a:endParaRPr lang="ja-JP" altLang="en-US" b="1" dirty="0">
              <a:solidFill>
                <a:srgbClr val="0070C0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C69B39C-E286-45E6-99D2-79B8BCD6D87C}"/>
              </a:ext>
            </a:extLst>
          </p:cNvPr>
          <p:cNvSpPr txBox="1"/>
          <p:nvPr/>
        </p:nvSpPr>
        <p:spPr>
          <a:xfrm>
            <a:off x="6972710" y="2981684"/>
            <a:ext cx="1662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rgbClr val="0070C0"/>
                </a:solidFill>
              </a:rPr>
              <a:t>①電源</a:t>
            </a:r>
            <a:r>
              <a:rPr kumimoji="1" lang="en-US" altLang="ja-JP" b="1" dirty="0">
                <a:solidFill>
                  <a:srgbClr val="0070C0"/>
                </a:solidFill>
              </a:rPr>
              <a:t>SW ON</a:t>
            </a:r>
            <a:endParaRPr kumimoji="1" lang="ja-JP" alt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440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E5573D1-CBBD-4763-B345-C089A859BF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210" y="0"/>
            <a:ext cx="316718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図 4" descr="スクリーンショット, 抽象 が含まれている画像&#10;&#10;自動的に生成された説明">
            <a:extLst>
              <a:ext uri="{FF2B5EF4-FFF2-40B4-BE49-F238E27FC236}">
                <a16:creationId xmlns:a16="http://schemas.microsoft.com/office/drawing/2014/main" id="{57A3D6A0-0756-40D3-836C-9E0A54EE9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3857625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四角形: 角を丸くする 5">
            <a:extLst>
              <a:ext uri="{FF2B5EF4-FFF2-40B4-BE49-F238E27FC236}">
                <a16:creationId xmlns:a16="http://schemas.microsoft.com/office/drawing/2014/main" id="{CB623396-FD57-424A-B8B3-AACFFD0D8AB0}"/>
              </a:ext>
            </a:extLst>
          </p:cNvPr>
          <p:cNvSpPr/>
          <p:nvPr/>
        </p:nvSpPr>
        <p:spPr>
          <a:xfrm>
            <a:off x="3145971" y="2547257"/>
            <a:ext cx="1861458" cy="1872343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925250D0-1EEE-4EE0-B673-FA80D1F141EA}"/>
              </a:ext>
            </a:extLst>
          </p:cNvPr>
          <p:cNvSpPr/>
          <p:nvPr/>
        </p:nvSpPr>
        <p:spPr>
          <a:xfrm>
            <a:off x="6923313" y="1121229"/>
            <a:ext cx="2188029" cy="2394857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43A138A-705B-4760-BE87-0491FE80A741}"/>
              </a:ext>
            </a:extLst>
          </p:cNvPr>
          <p:cNvSpPr txBox="1"/>
          <p:nvPr/>
        </p:nvSpPr>
        <p:spPr>
          <a:xfrm>
            <a:off x="3418114" y="213399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rgbClr val="FF0000"/>
                </a:solidFill>
              </a:rPr>
              <a:t>①タップ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1707765-FAF2-4EB7-87D5-0EF09BD306D7}"/>
              </a:ext>
            </a:extLst>
          </p:cNvPr>
          <p:cNvSpPr txBox="1"/>
          <p:nvPr/>
        </p:nvSpPr>
        <p:spPr>
          <a:xfrm>
            <a:off x="7260771" y="80632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rgbClr val="FF0000"/>
                </a:solidFill>
              </a:rPr>
              <a:t>①タップ</a:t>
            </a:r>
          </a:p>
        </p:txBody>
      </p:sp>
    </p:spTree>
    <p:extLst>
      <p:ext uri="{BB962C8B-B14F-4D97-AF65-F5344CB8AC3E}">
        <p14:creationId xmlns:p14="http://schemas.microsoft.com/office/powerpoint/2010/main" val="57554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BDB824D6-D396-4754-B13E-14CD304FE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509" y="0"/>
            <a:ext cx="3857625" cy="6858000"/>
          </a:xfrm>
          <a:prstGeom prst="rect">
            <a:avLst/>
          </a:prstGeom>
        </p:spPr>
      </p:pic>
      <p:pic>
        <p:nvPicPr>
          <p:cNvPr id="7" name="図 6" descr="スクリーンショット, 抽象, 鳥 が含まれている画像&#10;&#10;自動的に生成された説明">
            <a:extLst>
              <a:ext uri="{FF2B5EF4-FFF2-40B4-BE49-F238E27FC236}">
                <a16:creationId xmlns:a16="http://schemas.microsoft.com/office/drawing/2014/main" id="{55240293-1A1E-4FDE-BB89-8DE07706DC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601" y="0"/>
            <a:ext cx="3167180" cy="6858000"/>
          </a:xfrm>
          <a:prstGeom prst="rect">
            <a:avLst/>
          </a:prstGeom>
        </p:spPr>
      </p:pic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9C0DB952-4CF9-404B-B901-11C1BDBB7A49}"/>
              </a:ext>
            </a:extLst>
          </p:cNvPr>
          <p:cNvCxnSpPr/>
          <p:nvPr/>
        </p:nvCxnSpPr>
        <p:spPr>
          <a:xfrm>
            <a:off x="7576457" y="1415143"/>
            <a:ext cx="79465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F5EB8583-2344-4D95-8F34-CEF5342A4AC5}"/>
              </a:ext>
            </a:extLst>
          </p:cNvPr>
          <p:cNvCxnSpPr/>
          <p:nvPr/>
        </p:nvCxnSpPr>
        <p:spPr>
          <a:xfrm>
            <a:off x="4060371" y="1240972"/>
            <a:ext cx="79465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1635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テキスト が含まれている画像&#10;&#10;自動的に生成された説明">
            <a:extLst>
              <a:ext uri="{FF2B5EF4-FFF2-40B4-BE49-F238E27FC236}">
                <a16:creationId xmlns:a16="http://schemas.microsoft.com/office/drawing/2014/main" id="{A0D5233E-E58E-41A4-AEA7-7FF3B0CAA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3875" y="0"/>
            <a:ext cx="316718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図 4" descr="時計 が含まれている画像&#10;&#10;自動的に生成された説明">
            <a:extLst>
              <a:ext uri="{FF2B5EF4-FFF2-40B4-BE49-F238E27FC236}">
                <a16:creationId xmlns:a16="http://schemas.microsoft.com/office/drawing/2014/main" id="{40E81723-3140-487D-BAFD-3D87E5A0B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840" y="0"/>
            <a:ext cx="3857625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17092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F6369412-38F6-462C-8241-3184FB2DA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812" y="1657350"/>
            <a:ext cx="8334375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6831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0241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0073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985E5B9-8E45-4E13-BAA4-5E5583B56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987" y="142875"/>
            <a:ext cx="10106025" cy="6572250"/>
          </a:xfrm>
          <a:prstGeom prst="rect">
            <a:avLst/>
          </a:prstGeom>
        </p:spPr>
      </p:pic>
      <p:sp>
        <p:nvSpPr>
          <p:cNvPr id="4" name="フローチャート: 書類 3">
            <a:extLst>
              <a:ext uri="{FF2B5EF4-FFF2-40B4-BE49-F238E27FC236}">
                <a16:creationId xmlns:a16="http://schemas.microsoft.com/office/drawing/2014/main" id="{2E1D6BC2-D316-467F-93A6-F5B620C04F6B}"/>
              </a:ext>
            </a:extLst>
          </p:cNvPr>
          <p:cNvSpPr/>
          <p:nvPr/>
        </p:nvSpPr>
        <p:spPr>
          <a:xfrm flipV="1">
            <a:off x="1042987" y="5943599"/>
            <a:ext cx="10106025" cy="771524"/>
          </a:xfrm>
          <a:prstGeom prst="flowChartDocumen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762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3B25C92-ADFF-46A3-A462-699F0DC1E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771" y="0"/>
            <a:ext cx="86644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63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607B98-7700-4DC9-8BE8-A876255F9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図 4" descr="電子機器, 回路, ブラック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01D62B62-D78B-4A48-8AF2-4F3C6AEBA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606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電子機器, 回路, ブラック, 空気 が含まれている画像&#10;&#10;自動的に生成された説明">
            <a:extLst>
              <a:ext uri="{FF2B5EF4-FFF2-40B4-BE49-F238E27FC236}">
                <a16:creationId xmlns:a16="http://schemas.microsoft.com/office/drawing/2014/main" id="{332423A8-7C0F-4EF7-9067-CEB23EA0F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4" name="楕円 3">
            <a:extLst>
              <a:ext uri="{FF2B5EF4-FFF2-40B4-BE49-F238E27FC236}">
                <a16:creationId xmlns:a16="http://schemas.microsoft.com/office/drawing/2014/main" id="{AA6FAF03-33DC-4D04-9288-39FE26950CED}"/>
              </a:ext>
            </a:extLst>
          </p:cNvPr>
          <p:cNvSpPr/>
          <p:nvPr/>
        </p:nvSpPr>
        <p:spPr>
          <a:xfrm>
            <a:off x="6096000" y="3429000"/>
            <a:ext cx="805218" cy="71991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9670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3291F79-7FCA-40C3-B223-06AC0112F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sp>
        <p:nvSpPr>
          <p:cNvPr id="4" name="矢印: 右 3">
            <a:extLst>
              <a:ext uri="{FF2B5EF4-FFF2-40B4-BE49-F238E27FC236}">
                <a16:creationId xmlns:a16="http://schemas.microsoft.com/office/drawing/2014/main" id="{CD41DECA-0C24-4B48-A096-C2932B28FC88}"/>
              </a:ext>
            </a:extLst>
          </p:cNvPr>
          <p:cNvSpPr/>
          <p:nvPr/>
        </p:nvSpPr>
        <p:spPr>
          <a:xfrm>
            <a:off x="4256314" y="3309257"/>
            <a:ext cx="881743" cy="39188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498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座る, 回路, テーブル, 横たわる が含まれている画像&#10;&#10;自動的に生成された説明">
            <a:extLst>
              <a:ext uri="{FF2B5EF4-FFF2-40B4-BE49-F238E27FC236}">
                <a16:creationId xmlns:a16="http://schemas.microsoft.com/office/drawing/2014/main" id="{1F0126EB-61EE-4B19-89D4-CB47BD274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sp>
        <p:nvSpPr>
          <p:cNvPr id="4" name="矢印: 下 3">
            <a:extLst>
              <a:ext uri="{FF2B5EF4-FFF2-40B4-BE49-F238E27FC236}">
                <a16:creationId xmlns:a16="http://schemas.microsoft.com/office/drawing/2014/main" id="{96783E4E-6154-4830-9E11-0918D4513750}"/>
              </a:ext>
            </a:extLst>
          </p:cNvPr>
          <p:cNvSpPr/>
          <p:nvPr/>
        </p:nvSpPr>
        <p:spPr>
          <a:xfrm>
            <a:off x="6476999" y="1719943"/>
            <a:ext cx="566057" cy="631372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0260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電子機器の部品&#10;&#10;自動的に生成された説明">
            <a:extLst>
              <a:ext uri="{FF2B5EF4-FFF2-40B4-BE49-F238E27FC236}">
                <a16:creationId xmlns:a16="http://schemas.microsoft.com/office/drawing/2014/main" id="{E911CF1C-9DE4-4372-AD78-DD897644C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96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26</Words>
  <Application>Microsoft Office PowerPoint</Application>
  <PresentationFormat>ワイド画面</PresentationFormat>
  <Paragraphs>6</Paragraphs>
  <Slides>21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6" baseType="lpstr">
      <vt:lpstr>メイリオ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Yutaka Ohe</dc:creator>
  <cp:lastModifiedBy>Yutaka Ohe</cp:lastModifiedBy>
  <cp:revision>9</cp:revision>
  <dcterms:created xsi:type="dcterms:W3CDTF">2019-11-29T21:07:26Z</dcterms:created>
  <dcterms:modified xsi:type="dcterms:W3CDTF">2019-11-30T00:20:58Z</dcterms:modified>
</cp:coreProperties>
</file>